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1" roundtripDataSignature="AMtx7miI4UmsbeHtsOz3CrWfI6bd9WUn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6.png"/><Relationship Id="rId11" Type="http://schemas.openxmlformats.org/officeDocument/2006/relationships/image" Target="../media/image7.png"/><Relationship Id="rId10" Type="http://schemas.openxmlformats.org/officeDocument/2006/relationships/image" Target="../media/image14.png"/><Relationship Id="rId13" Type="http://schemas.openxmlformats.org/officeDocument/2006/relationships/image" Target="../media/image18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7.png"/><Relationship Id="rId4" Type="http://schemas.openxmlformats.org/officeDocument/2006/relationships/image" Target="../media/image13.png"/><Relationship Id="rId9" Type="http://schemas.openxmlformats.org/officeDocument/2006/relationships/image" Target="../media/image2.png"/><Relationship Id="rId15" Type="http://schemas.openxmlformats.org/officeDocument/2006/relationships/image" Target="../media/image17.png"/><Relationship Id="rId14" Type="http://schemas.openxmlformats.org/officeDocument/2006/relationships/image" Target="../media/image3.png"/><Relationship Id="rId17" Type="http://schemas.openxmlformats.org/officeDocument/2006/relationships/image" Target="../media/image19.png"/><Relationship Id="rId16" Type="http://schemas.openxmlformats.org/officeDocument/2006/relationships/image" Target="../media/image16.png"/><Relationship Id="rId5" Type="http://schemas.openxmlformats.org/officeDocument/2006/relationships/image" Target="../media/image11.png"/><Relationship Id="rId19" Type="http://schemas.openxmlformats.org/officeDocument/2006/relationships/image" Target="../media/image5.png"/><Relationship Id="rId6" Type="http://schemas.openxmlformats.org/officeDocument/2006/relationships/image" Target="../media/image9.png"/><Relationship Id="rId18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4.png"/><Relationship Id="rId4" Type="http://schemas.openxmlformats.org/officeDocument/2006/relationships/image" Target="../media/image92.png"/><Relationship Id="rId9" Type="http://schemas.openxmlformats.org/officeDocument/2006/relationships/image" Target="../media/image94.png"/><Relationship Id="rId5" Type="http://schemas.openxmlformats.org/officeDocument/2006/relationships/image" Target="../media/image90.png"/><Relationship Id="rId6" Type="http://schemas.openxmlformats.org/officeDocument/2006/relationships/image" Target="../media/image100.png"/><Relationship Id="rId7" Type="http://schemas.openxmlformats.org/officeDocument/2006/relationships/image" Target="../media/image93.png"/><Relationship Id="rId8" Type="http://schemas.openxmlformats.org/officeDocument/2006/relationships/image" Target="../media/image91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5.png"/><Relationship Id="rId4" Type="http://schemas.openxmlformats.org/officeDocument/2006/relationships/image" Target="../media/image98.png"/><Relationship Id="rId9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106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7.png"/><Relationship Id="rId5" Type="http://schemas.openxmlformats.org/officeDocument/2006/relationships/image" Target="../media/image104.png"/><Relationship Id="rId6" Type="http://schemas.openxmlformats.org/officeDocument/2006/relationships/image" Target="../media/image114.png"/><Relationship Id="rId7" Type="http://schemas.openxmlformats.org/officeDocument/2006/relationships/image" Target="../media/image113.png"/><Relationship Id="rId8" Type="http://schemas.openxmlformats.org/officeDocument/2006/relationships/image" Target="../media/image1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23.png"/><Relationship Id="rId5" Type="http://schemas.openxmlformats.org/officeDocument/2006/relationships/image" Target="../media/image121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0.png"/><Relationship Id="rId4" Type="http://schemas.openxmlformats.org/officeDocument/2006/relationships/image" Target="../media/image126.png"/><Relationship Id="rId9" Type="http://schemas.openxmlformats.org/officeDocument/2006/relationships/image" Target="../media/image122.png"/><Relationship Id="rId5" Type="http://schemas.openxmlformats.org/officeDocument/2006/relationships/image" Target="../media/image127.png"/><Relationship Id="rId6" Type="http://schemas.openxmlformats.org/officeDocument/2006/relationships/image" Target="../media/image125.png"/><Relationship Id="rId7" Type="http://schemas.openxmlformats.org/officeDocument/2006/relationships/image" Target="../media/image119.png"/><Relationship Id="rId8" Type="http://schemas.openxmlformats.org/officeDocument/2006/relationships/image" Target="../media/image1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9.png"/><Relationship Id="rId4" Type="http://schemas.openxmlformats.org/officeDocument/2006/relationships/image" Target="../media/image128.png"/><Relationship Id="rId5" Type="http://schemas.openxmlformats.org/officeDocument/2006/relationships/image" Target="../media/image1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28.png"/><Relationship Id="rId6" Type="http://schemas.openxmlformats.org/officeDocument/2006/relationships/image" Target="../media/image21.png"/><Relationship Id="rId7" Type="http://schemas.openxmlformats.org/officeDocument/2006/relationships/image" Target="../media/image36.png"/><Relationship Id="rId8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35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40.png"/><Relationship Id="rId13" Type="http://schemas.openxmlformats.org/officeDocument/2006/relationships/image" Target="../media/image41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5" Type="http://schemas.openxmlformats.org/officeDocument/2006/relationships/image" Target="../media/image42.png"/><Relationship Id="rId14" Type="http://schemas.openxmlformats.org/officeDocument/2006/relationships/image" Target="../media/image55.png"/><Relationship Id="rId17" Type="http://schemas.openxmlformats.org/officeDocument/2006/relationships/image" Target="../media/image52.png"/><Relationship Id="rId16" Type="http://schemas.openxmlformats.org/officeDocument/2006/relationships/image" Target="../media/image46.png"/><Relationship Id="rId5" Type="http://schemas.openxmlformats.org/officeDocument/2006/relationships/image" Target="../media/image43.png"/><Relationship Id="rId19" Type="http://schemas.openxmlformats.org/officeDocument/2006/relationships/image" Target="../media/image56.png"/><Relationship Id="rId6" Type="http://schemas.openxmlformats.org/officeDocument/2006/relationships/image" Target="../media/image30.png"/><Relationship Id="rId18" Type="http://schemas.openxmlformats.org/officeDocument/2006/relationships/image" Target="../media/image49.png"/><Relationship Id="rId7" Type="http://schemas.openxmlformats.org/officeDocument/2006/relationships/image" Target="../media/image37.png"/><Relationship Id="rId8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44.png"/><Relationship Id="rId6" Type="http://schemas.openxmlformats.org/officeDocument/2006/relationships/image" Target="../media/image60.png"/><Relationship Id="rId7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image" Target="../media/image59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Relationship Id="rId5" Type="http://schemas.openxmlformats.org/officeDocument/2006/relationships/image" Target="../media/image54.png"/><Relationship Id="rId6" Type="http://schemas.openxmlformats.org/officeDocument/2006/relationships/image" Target="../media/image51.png"/><Relationship Id="rId7" Type="http://schemas.openxmlformats.org/officeDocument/2006/relationships/image" Target="../media/image58.png"/><Relationship Id="rId8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4.png"/><Relationship Id="rId4" Type="http://schemas.openxmlformats.org/officeDocument/2006/relationships/image" Target="../media/image78.png"/><Relationship Id="rId9" Type="http://schemas.openxmlformats.org/officeDocument/2006/relationships/image" Target="../media/image74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1.png"/><Relationship Id="rId8" Type="http://schemas.openxmlformats.org/officeDocument/2006/relationships/image" Target="../media/image67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82.png"/><Relationship Id="rId10" Type="http://schemas.openxmlformats.org/officeDocument/2006/relationships/image" Target="../media/image76.png"/><Relationship Id="rId13" Type="http://schemas.openxmlformats.org/officeDocument/2006/relationships/image" Target="../media/image105.png"/><Relationship Id="rId1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5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5" Type="http://schemas.openxmlformats.org/officeDocument/2006/relationships/image" Target="../media/image70.png"/><Relationship Id="rId6" Type="http://schemas.openxmlformats.org/officeDocument/2006/relationships/image" Target="../media/image97.png"/><Relationship Id="rId7" Type="http://schemas.openxmlformats.org/officeDocument/2006/relationships/image" Target="../media/image72.png"/><Relationship Id="rId8" Type="http://schemas.openxmlformats.org/officeDocument/2006/relationships/image" Target="../media/image7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3.png"/><Relationship Id="rId4" Type="http://schemas.openxmlformats.org/officeDocument/2006/relationships/image" Target="../media/image79.png"/><Relationship Id="rId9" Type="http://schemas.openxmlformats.org/officeDocument/2006/relationships/image" Target="../media/image85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6.png"/><Relationship Id="rId8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E7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4583" y="1511497"/>
            <a:ext cx="6241212" cy="268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97386" y="2741463"/>
            <a:ext cx="11251921" cy="4861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"/>
          <p:cNvGrpSpPr/>
          <p:nvPr/>
        </p:nvGrpSpPr>
        <p:grpSpPr>
          <a:xfrm>
            <a:off x="2118919" y="5850352"/>
            <a:ext cx="9950055" cy="1737116"/>
            <a:chOff x="2118919" y="5850352"/>
            <a:chExt cx="9950055" cy="1737116"/>
          </a:xfrm>
        </p:grpSpPr>
        <p:pic>
          <p:nvPicPr>
            <p:cNvPr id="88" name="Google Shape;88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118919" y="5850352"/>
              <a:ext cx="9950055" cy="1737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549741" y="6227939"/>
              <a:ext cx="4975027" cy="8685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" name="Google Shape;90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12559" y="6265436"/>
            <a:ext cx="4097735" cy="10010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"/>
          <p:cNvGrpSpPr/>
          <p:nvPr/>
        </p:nvGrpSpPr>
        <p:grpSpPr>
          <a:xfrm>
            <a:off x="7546905" y="6479182"/>
            <a:ext cx="6557486" cy="1692761"/>
            <a:chOff x="7546905" y="6479182"/>
            <a:chExt cx="6557486" cy="1692761"/>
          </a:xfrm>
        </p:grpSpPr>
        <p:pic>
          <p:nvPicPr>
            <p:cNvPr id="92" name="Google Shape;92;p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546905" y="6479182"/>
              <a:ext cx="6557486" cy="1692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131032" y="6847127"/>
              <a:ext cx="3278743" cy="8463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563513" y="6977389"/>
            <a:ext cx="1991662" cy="6718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"/>
          <p:cNvGrpSpPr/>
          <p:nvPr/>
        </p:nvGrpSpPr>
        <p:grpSpPr>
          <a:xfrm>
            <a:off x="4177096" y="6861760"/>
            <a:ext cx="7233630" cy="2309569"/>
            <a:chOff x="4177096" y="6861760"/>
            <a:chExt cx="7233630" cy="2309569"/>
          </a:xfrm>
        </p:grpSpPr>
        <p:pic>
          <p:nvPicPr>
            <p:cNvPr id="96" name="Google Shape;96;p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177096" y="6861760"/>
              <a:ext cx="7233630" cy="230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910129" y="7363777"/>
              <a:ext cx="3616815" cy="11547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" name="Google Shape;98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181018" y="7494037"/>
            <a:ext cx="3105811" cy="103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522530" y="9650446"/>
            <a:ext cx="2720973" cy="50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4341748" y="9650446"/>
            <a:ext cx="3410758" cy="50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7873" y="9635098"/>
            <a:ext cx="3718510" cy="50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643443" y="4407407"/>
            <a:ext cx="325168" cy="32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317102" y="4407407"/>
            <a:ext cx="325168" cy="32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8096" y="191089"/>
            <a:ext cx="5096700" cy="99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9442" y="667569"/>
            <a:ext cx="17145738" cy="4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68" y="441576"/>
            <a:ext cx="819789" cy="60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806" y="1762843"/>
            <a:ext cx="2627298" cy="1995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1262" y="1237204"/>
            <a:ext cx="1481109" cy="51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51609" y="2951672"/>
            <a:ext cx="6453976" cy="702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46130" y="3299781"/>
            <a:ext cx="8152878" cy="6738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13222" y="720451"/>
            <a:ext cx="911125" cy="1523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64678" y="814734"/>
            <a:ext cx="4135820" cy="165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9442" y="667569"/>
            <a:ext cx="17145738" cy="4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68" y="441576"/>
            <a:ext cx="819789" cy="60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806" y="1762843"/>
            <a:ext cx="2627298" cy="1995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1262" y="1237204"/>
            <a:ext cx="1481109" cy="51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7488" y="3478316"/>
            <a:ext cx="2969391" cy="3474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01240" y="3457726"/>
            <a:ext cx="2185197" cy="4662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64678" y="1109869"/>
            <a:ext cx="2678020" cy="103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13222" y="720451"/>
            <a:ext cx="879199" cy="1523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9442" y="667569"/>
            <a:ext cx="17145738" cy="4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68" y="441576"/>
            <a:ext cx="819789" cy="60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806" y="1762843"/>
            <a:ext cx="2627298" cy="1995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1262" y="1237204"/>
            <a:ext cx="1481109" cy="51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64678" y="1109869"/>
            <a:ext cx="2911664" cy="103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3222" y="720451"/>
            <a:ext cx="871083" cy="1523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81153" y="3567478"/>
            <a:ext cx="13769427" cy="5935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9442" y="667569"/>
            <a:ext cx="17145738" cy="4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68" y="441576"/>
            <a:ext cx="819789" cy="60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806" y="1762843"/>
            <a:ext cx="2627298" cy="1995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1262" y="1237204"/>
            <a:ext cx="1481109" cy="51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64678" y="1109869"/>
            <a:ext cx="2911664" cy="103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3222" y="720451"/>
            <a:ext cx="871083" cy="1523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81153" y="4047732"/>
            <a:ext cx="13769427" cy="3384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9442" y="667569"/>
            <a:ext cx="17145738" cy="4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68" y="441576"/>
            <a:ext cx="819789" cy="60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806" y="1762843"/>
            <a:ext cx="2627298" cy="1995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1262" y="1237204"/>
            <a:ext cx="1481109" cy="51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64678" y="1109869"/>
            <a:ext cx="2911664" cy="103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3222" y="720451"/>
            <a:ext cx="871083" cy="1523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86122" y="4348506"/>
            <a:ext cx="13559489" cy="4247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1486" y="4518341"/>
            <a:ext cx="3098288" cy="2440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59455" y="6409773"/>
            <a:ext cx="9695083" cy="238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1856" y="3323623"/>
            <a:ext cx="2663773" cy="3209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4234" y="3844576"/>
            <a:ext cx="2336128" cy="225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68" y="441576"/>
            <a:ext cx="819789" cy="60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75151" y="3324398"/>
            <a:ext cx="1742890" cy="60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52301" y="3312970"/>
            <a:ext cx="2725605" cy="566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74796" y="2717107"/>
            <a:ext cx="6009419" cy="13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9442" y="667569"/>
            <a:ext cx="17145738" cy="4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994" y="2664870"/>
            <a:ext cx="2975787" cy="225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2456" y="2415020"/>
            <a:ext cx="7777111" cy="134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9442" y="667569"/>
            <a:ext cx="17145738" cy="4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42496" y="3144096"/>
            <a:ext cx="7281139" cy="76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35609" y="4214260"/>
            <a:ext cx="7796516" cy="76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8868" y="441576"/>
            <a:ext cx="819789" cy="60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6494359"/>
            <a:ext cx="8078919" cy="288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78919" y="6494359"/>
            <a:ext cx="10339014" cy="288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82771" y="2247552"/>
            <a:ext cx="1395775" cy="609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4234" y="2480823"/>
            <a:ext cx="2975782" cy="225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5151" y="1960645"/>
            <a:ext cx="1539619" cy="60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55000" y="2415020"/>
            <a:ext cx="6998183" cy="13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68147" y="5846942"/>
            <a:ext cx="2948313" cy="2634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00585" y="6030984"/>
            <a:ext cx="1529150" cy="15237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4"/>
          <p:cNvGrpSpPr/>
          <p:nvPr/>
        </p:nvGrpSpPr>
        <p:grpSpPr>
          <a:xfrm>
            <a:off x="2081732" y="5553898"/>
            <a:ext cx="3680912" cy="2627263"/>
            <a:chOff x="2081732" y="5553898"/>
            <a:chExt cx="3680912" cy="2627263"/>
          </a:xfrm>
        </p:grpSpPr>
        <p:pic>
          <p:nvPicPr>
            <p:cNvPr id="138" name="Google Shape;138;p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081732" y="5553898"/>
              <a:ext cx="3680912" cy="26272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594824" y="6086062"/>
              <a:ext cx="1449606" cy="1523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405230" y="7210458"/>
              <a:ext cx="1847695" cy="6095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4"/>
          <p:cNvGrpSpPr/>
          <p:nvPr/>
        </p:nvGrpSpPr>
        <p:grpSpPr>
          <a:xfrm>
            <a:off x="5914107" y="5846942"/>
            <a:ext cx="3680912" cy="2637987"/>
            <a:chOff x="5914107" y="5846942"/>
            <a:chExt cx="3680912" cy="2637987"/>
          </a:xfrm>
        </p:grpSpPr>
        <p:pic>
          <p:nvPicPr>
            <p:cNvPr id="142" name="Google Shape;142;p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914107" y="5846942"/>
              <a:ext cx="3680912" cy="2637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439797" y="6072292"/>
              <a:ext cx="1521574" cy="1523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235163" y="7210458"/>
              <a:ext cx="1847695" cy="6095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" name="Google Shape;145;p4"/>
          <p:cNvGrpSpPr/>
          <p:nvPr/>
        </p:nvGrpSpPr>
        <p:grpSpPr>
          <a:xfrm>
            <a:off x="9732712" y="5553898"/>
            <a:ext cx="3680912" cy="2637987"/>
            <a:chOff x="9732712" y="5553898"/>
            <a:chExt cx="3680912" cy="2637987"/>
          </a:xfrm>
        </p:grpSpPr>
        <p:pic>
          <p:nvPicPr>
            <p:cNvPr id="146" name="Google Shape;146;p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732712" y="5553898"/>
              <a:ext cx="3680912" cy="2637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0265589" y="6030984"/>
              <a:ext cx="1520762" cy="1523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0074763" y="7210458"/>
              <a:ext cx="2111198" cy="6095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9" name="Google Shape;149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3896001" y="7143792"/>
            <a:ext cx="2111198" cy="60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649442" y="667569"/>
            <a:ext cx="17145738" cy="4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78868" y="441576"/>
            <a:ext cx="819789" cy="609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4232" y="2750785"/>
            <a:ext cx="3184370" cy="225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5151" y="2230609"/>
            <a:ext cx="1737709" cy="60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95008" y="2580586"/>
            <a:ext cx="6216356" cy="6034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9442" y="667569"/>
            <a:ext cx="17145738" cy="4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8868" y="441576"/>
            <a:ext cx="819789" cy="609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806" y="1762843"/>
            <a:ext cx="2627298" cy="1995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262" y="1237204"/>
            <a:ext cx="1481109" cy="51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4682" y="1065238"/>
            <a:ext cx="3029754" cy="1060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9442" y="667569"/>
            <a:ext cx="17145738" cy="4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8868" y="441576"/>
            <a:ext cx="819789" cy="60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3218" y="720451"/>
            <a:ext cx="752038" cy="1523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76521" y="3025727"/>
            <a:ext cx="3150981" cy="638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476248" y="2957157"/>
            <a:ext cx="6566150" cy="4022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544818" y="6347728"/>
            <a:ext cx="6835362" cy="30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308300" y="7189650"/>
            <a:ext cx="6149831" cy="1493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9442" y="667569"/>
            <a:ext cx="17145738" cy="4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68" y="441576"/>
            <a:ext cx="819789" cy="60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7492" y="3478316"/>
            <a:ext cx="5219222" cy="475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806" y="1762843"/>
            <a:ext cx="2627298" cy="1995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1262" y="1237204"/>
            <a:ext cx="1481109" cy="51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64678" y="1109869"/>
            <a:ext cx="2134543" cy="103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13222" y="720451"/>
            <a:ext cx="895974" cy="1523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9442" y="667569"/>
            <a:ext cx="17145738" cy="4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68" y="441576"/>
            <a:ext cx="819789" cy="60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7939" y="2299081"/>
            <a:ext cx="6171429" cy="30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20099" y="4605044"/>
            <a:ext cx="7048558" cy="396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18891" y="5562427"/>
            <a:ext cx="6171429" cy="432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5806" y="1762843"/>
            <a:ext cx="2627298" cy="1995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1262" y="1237204"/>
            <a:ext cx="1481109" cy="51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64678" y="1109869"/>
            <a:ext cx="2678020" cy="103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13222" y="720451"/>
            <a:ext cx="894351" cy="1523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88793" y="3588040"/>
            <a:ext cx="1884702" cy="91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385843" y="1389424"/>
            <a:ext cx="1478592" cy="914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9442" y="667569"/>
            <a:ext cx="17145738" cy="4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68" y="441576"/>
            <a:ext cx="819789" cy="60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9442" y="4556601"/>
            <a:ext cx="15231369" cy="392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806" y="1762843"/>
            <a:ext cx="2627298" cy="1995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1262" y="1237204"/>
            <a:ext cx="1481109" cy="51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64678" y="1109869"/>
            <a:ext cx="2678020" cy="103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13222" y="720451"/>
            <a:ext cx="894351" cy="1523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2022-01-14T15:53:27Z</dcterms:created>
  <dc:creator>officegen</dc:creator>
</cp:coreProperties>
</file>